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65" r:id="rId3"/>
    <p:sldId id="266" r:id="rId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0000"/>
    <a:srgbClr val="00FF00"/>
    <a:srgbClr val="F4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22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296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04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472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613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196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195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7534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7603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704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182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5FD75-F76C-4E90-9A83-8C90D518F7B8}" type="datetimeFigureOut">
              <a:rPr lang="he-IL" smtClean="0"/>
              <a:t>כ'/סיון/תשפ"א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347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718033" y="1216404"/>
            <a:ext cx="6711193" cy="47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94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969971" y="1000389"/>
            <a:ext cx="8138160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יופיעו גירויים ממוסכים במהירות במרכז המסך.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לעיתים תופיע נקודה כחולה על גבי הגירויים והמיסוך.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אם זיהיתם את </a:t>
            </a:r>
            <a:r>
              <a:rPr lang="he-IL" sz="20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הנקודה הכחולה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להמשך הניסוי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לחצו על המקש השמאלי.</a:t>
            </a: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1969971" y="2740492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164055" y="4279749"/>
            <a:ext cx="1803608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נקודה כחולה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251834" y="4279749"/>
            <a:ext cx="1683550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rgbClr val="FF5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המשך הניסוי</a:t>
            </a:r>
            <a:endParaRPr lang="he-IL" sz="2000" b="1" dirty="0">
              <a:solidFill>
                <a:srgbClr val="FF5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4850833" y="3575934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933344" y="3578658"/>
            <a:ext cx="436300" cy="436300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4919233" y="4184076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2998788" y="4184078"/>
            <a:ext cx="305410" cy="151119"/>
          </a:xfrm>
          <a:prstGeom prst="rightArrow">
            <a:avLst/>
          </a:prstGeom>
          <a:solidFill>
            <a:srgbClr val="FF5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4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969971" y="1000389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יופיעו גירויים ממוסכים במהירות במרכז המסך.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לעיתים תופיע נקודה כחולה על גבי הגירויים והמיסוך.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אם זיהיתם את </a:t>
            </a:r>
            <a:r>
              <a:rPr lang="he-IL" sz="20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הנקודה הכחולה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להמשך הניסוי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לחצו על המקש השמאלי.</a:t>
            </a: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1969971" y="2740492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164055" y="4279749"/>
            <a:ext cx="1803608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נקודה כחולה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251834" y="4279749"/>
            <a:ext cx="1683550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rgbClr val="FF5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המשך הניסוי</a:t>
            </a:r>
            <a:endParaRPr lang="he-IL" sz="2000" b="1" dirty="0">
              <a:solidFill>
                <a:srgbClr val="FF5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4850833" y="3575934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933344" y="3578658"/>
            <a:ext cx="436300" cy="436300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4919233" y="4184076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2998788" y="4184078"/>
            <a:ext cx="305410" cy="151119"/>
          </a:xfrm>
          <a:prstGeom prst="rightArrow">
            <a:avLst/>
          </a:prstGeom>
          <a:solidFill>
            <a:srgbClr val="FF5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79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109</Words>
  <Application>Microsoft Office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eeg-lab</dc:creator>
  <cp:lastModifiedBy>Itay's guest</cp:lastModifiedBy>
  <cp:revision>18</cp:revision>
  <dcterms:created xsi:type="dcterms:W3CDTF">2021-02-28T11:47:44Z</dcterms:created>
  <dcterms:modified xsi:type="dcterms:W3CDTF">2021-05-31T10:47:35Z</dcterms:modified>
</cp:coreProperties>
</file>

<file path=docProps/thumbnail.jpeg>
</file>